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1040" y="1371600"/>
            <a:ext cx="3017520" cy="30175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13716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5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</a:t>
            </a:r>
            <a:endParaRPr lang="en-US" sz="1600" dirty="0"/>
          </a:p>
        </p:txBody>
      </p:sp>
      <p:sp>
        <p:nvSpPr>
          <p:cNvPr id="5" name="Text 1"/>
          <p:cNvSpPr/>
          <p:nvPr/>
        </p:nvSpPr>
        <p:spPr>
          <a:xfrm>
            <a:off x="731520" y="1828800"/>
            <a:ext cx="75895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College Benefits</a:t>
            </a:r>
            <a:endParaRPr lang="en-US" sz="5200" dirty="0"/>
          </a:p>
        </p:txBody>
      </p:sp>
      <p:sp>
        <p:nvSpPr>
          <p:cNvPr id="6" name="Text 2"/>
          <p:cNvSpPr/>
          <p:nvPr/>
        </p:nvSpPr>
        <p:spPr>
          <a:xfrm>
            <a:off x="731520" y="3611880"/>
            <a:ext cx="7223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College Connect · Stage 01 of AI Bharat Connect.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professionally-run AI seminar, hosted at your campus.</a:t>
            </a:r>
            <a:endParaRPr lang="en-US" sz="1500" dirty="0"/>
          </a:p>
        </p:txBody>
      </p:sp>
      <p:sp>
        <p:nvSpPr>
          <p:cNvPr id="7" name="Shape 3"/>
          <p:cNvSpPr/>
          <p:nvPr/>
        </p:nvSpPr>
        <p:spPr>
          <a:xfrm>
            <a:off x="731520" y="4526280"/>
            <a:ext cx="178308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F26B1D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731520" y="4530852"/>
            <a:ext cx="1783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 CAMPUSES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2743200" y="4526280"/>
            <a:ext cx="146304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F26B1D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2743200" y="4530852"/>
            <a:ext cx="1463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DELHI NCR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4434840" y="4526280"/>
            <a:ext cx="205740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1D4ED8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4434840" y="4530852"/>
            <a:ext cx="2057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DEPARTMENTS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731520" y="5989320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Showdeck Pvt Ltd  ·  Project Head: Raj Bardhan  ·  Organisers: D.K. Ambedkar, Nikhil Pal, Samir Khan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731520" y="628192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info@showdeck.in  ·  +91 91228 56300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College Connect session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In-person, curated, and built for mixed audiences.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40080" y="2148840"/>
            <a:ext cx="60350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focused AI seminar hosted at your campus, led by 2–3 curated speakers from our expert network — practitioners in AI in business, engineering, finance and entrepreneurship. Open to students of every department; no prior AI background needed.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40080" y="4114800"/>
            <a:ext cx="6035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session ends with a clear pathway: community joining, priority seminar access, and Exhibition showcase nominations.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7223760" y="2148840"/>
            <a:ext cx="4297680" cy="3291840"/>
          </a:xfrm>
          <a:prstGeom prst="roundRect">
            <a:avLst>
              <a:gd name="adj" fmla="val 2500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006840" y="2514600"/>
            <a:ext cx="777240" cy="77724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922" y="2716682"/>
            <a:ext cx="373075" cy="373075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7635240" y="3611880"/>
            <a:ext cx="173736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F26B1D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35240" y="3616452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2–3 SPEAKERS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9464040" y="3611880"/>
            <a:ext cx="164592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F26B1D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9464040" y="3616452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90–120 MIN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7635240" y="4069080"/>
            <a:ext cx="219456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1D4ED8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7635240" y="4073652"/>
            <a:ext cx="2194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Q&amp;A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9921240" y="4069080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7F8FB"/>
          </a:solidFill>
          <a:ln w="9525">
            <a:solidFill>
              <a:srgbClr val="1D4ED8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9921240" y="4073652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FREE*</a:t>
            </a:r>
            <a:endParaRPr lang="en-US" sz="1000" dirty="0"/>
          </a:p>
        </p:txBody>
      </p:sp>
      <p:sp>
        <p:nvSpPr>
          <p:cNvPr id="19" name="Text 15"/>
          <p:cNvSpPr/>
          <p:nvPr/>
        </p:nvSpPr>
        <p:spPr>
          <a:xfrm>
            <a:off x="7635240" y="470916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*No hosting fee for selected partner colleges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VALUE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your college gets</a:t>
            </a:r>
            <a:endParaRPr lang="en-US" sz="3700" dirty="0"/>
          </a:p>
        </p:txBody>
      </p:sp>
      <p:sp>
        <p:nvSpPr>
          <p:cNvPr id="5" name="Shape 2"/>
          <p:cNvSpPr/>
          <p:nvPr/>
        </p:nvSpPr>
        <p:spPr>
          <a:xfrm>
            <a:off x="731520" y="2121408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2189988"/>
            <a:ext cx="137160" cy="1371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152144" y="2075688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complete AI event on campus — speakers, structure and collateral handled by our team</a:t>
            </a:r>
            <a:endParaRPr lang="en-US" sz="1300" dirty="0"/>
          </a:p>
        </p:txBody>
      </p:sp>
      <p:sp>
        <p:nvSpPr>
          <p:cNvPr id="8" name="Shape 4"/>
          <p:cNvSpPr/>
          <p:nvPr/>
        </p:nvSpPr>
        <p:spPr>
          <a:xfrm>
            <a:off x="731520" y="2834640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2903220"/>
            <a:ext cx="137160" cy="1371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52144" y="2788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 student passes to the 2-Day AI Seminar &amp; Conference and the 3-Day Exhibition</a:t>
            </a:r>
            <a:endParaRPr lang="en-US" sz="1300" dirty="0"/>
          </a:p>
        </p:txBody>
      </p:sp>
      <p:sp>
        <p:nvSpPr>
          <p:cNvPr id="11" name="Shape 6"/>
          <p:cNvSpPr/>
          <p:nvPr/>
        </p:nvSpPr>
        <p:spPr>
          <a:xfrm>
            <a:off x="731520" y="3547872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3616452"/>
            <a:ext cx="137160" cy="1371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52144" y="3502152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chance to present standout campus projects on the Exhibition main stage</a:t>
            </a:r>
            <a:endParaRPr lang="en-US" sz="1300" dirty="0"/>
          </a:p>
        </p:txBody>
      </p:sp>
      <p:sp>
        <p:nvSpPr>
          <p:cNvPr id="14" name="Shape 8"/>
          <p:cNvSpPr/>
          <p:nvPr/>
        </p:nvSpPr>
        <p:spPr>
          <a:xfrm>
            <a:off x="731520" y="4261104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" y="4329684"/>
            <a:ext cx="137160" cy="13716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152144" y="4215384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campus featured in program media — recap content, reels and podcast episodes</a:t>
            </a:r>
            <a:endParaRPr lang="en-US" sz="1300" dirty="0"/>
          </a:p>
        </p:txBody>
      </p:sp>
      <p:sp>
        <p:nvSpPr>
          <p:cNvPr id="17" name="Shape 10"/>
          <p:cNvSpPr/>
          <p:nvPr/>
        </p:nvSpPr>
        <p:spPr>
          <a:xfrm>
            <a:off x="731520" y="4974336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5042916"/>
            <a:ext cx="137160" cy="13716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1152144" y="4928616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direct bridge between your students and hiring companies via the talent zone</a:t>
            </a:r>
            <a:endParaRPr lang="en-US" sz="1300" dirty="0"/>
          </a:p>
        </p:txBody>
      </p:sp>
      <p:sp>
        <p:nvSpPr>
          <p:cNvPr id="20" name="Text 12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BIGGER PICTURE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as a career option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Career lanes exist for every stream — not just computer science.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103120"/>
            <a:ext cx="2633472" cy="3246120"/>
          </a:xfrm>
          <a:prstGeom prst="roundRect">
            <a:avLst>
              <a:gd name="adj" fmla="val 3125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77824" y="2359152"/>
            <a:ext cx="493776" cy="493776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206" y="2487534"/>
            <a:ext cx="237012" cy="23701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77824" y="301752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Technology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877824" y="3611880"/>
            <a:ext cx="22402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/ ML engineer</a:t>
            </a:r>
            <a:endParaRPr lang="en-US" sz="10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scientist &amp; analyst</a:t>
            </a:r>
            <a:endParaRPr lang="en-US" sz="10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MLOps &amp; AI infrastructure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3493008" y="2103120"/>
            <a:ext cx="2633472" cy="3246120"/>
          </a:xfrm>
          <a:prstGeom prst="roundRect">
            <a:avLst>
              <a:gd name="adj" fmla="val 3125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3730752" y="2359152"/>
            <a:ext cx="493776" cy="493776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9134" y="2487534"/>
            <a:ext cx="237012" cy="23701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730752" y="301752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Roles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3730752" y="3611880"/>
            <a:ext cx="22402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product management</a:t>
            </a:r>
            <a:endParaRPr lang="en-US" sz="10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 marketing &amp; operations</a:t>
            </a:r>
            <a:endParaRPr lang="en-US" sz="10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 finance &amp; analytics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6345936" y="2103120"/>
            <a:ext cx="2633472" cy="3246120"/>
          </a:xfrm>
          <a:prstGeom prst="roundRect">
            <a:avLst>
              <a:gd name="adj" fmla="val 3125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6583680" y="2359152"/>
            <a:ext cx="493776" cy="493776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2062" y="2487534"/>
            <a:ext cx="237012" cy="23701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583680" y="301752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Creative &amp; Research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6583680" y="3611880"/>
            <a:ext cx="22402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AI-assisted design &amp; content</a:t>
            </a:r>
            <a:endParaRPr lang="en-US" sz="10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&amp; policy</a:t>
            </a:r>
            <a:endParaRPr lang="en-US" sz="10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Teaching &amp; training</a:t>
            </a:r>
            <a:endParaRPr lang="en-US" sz="1050" dirty="0"/>
          </a:p>
        </p:txBody>
      </p:sp>
      <p:sp>
        <p:nvSpPr>
          <p:cNvPr id="21" name="Shape 15"/>
          <p:cNvSpPr/>
          <p:nvPr/>
        </p:nvSpPr>
        <p:spPr>
          <a:xfrm>
            <a:off x="9198864" y="2103120"/>
            <a:ext cx="2633472" cy="3246120"/>
          </a:xfrm>
          <a:prstGeom prst="roundRect">
            <a:avLst>
              <a:gd name="adj" fmla="val 3125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9436608" y="2359152"/>
            <a:ext cx="493776" cy="493776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4990" y="2487534"/>
            <a:ext cx="237012" cy="237012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9436608" y="301752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Your Own</a:t>
            </a:r>
            <a:endParaRPr lang="en-US" sz="1400" dirty="0"/>
          </a:p>
        </p:txBody>
      </p:sp>
      <p:sp>
        <p:nvSpPr>
          <p:cNvPr id="25" name="Text 18"/>
          <p:cNvSpPr/>
          <p:nvPr/>
        </p:nvSpPr>
        <p:spPr>
          <a:xfrm>
            <a:off x="9436608" y="3611880"/>
            <a:ext cx="22402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AI-first startups</a:t>
            </a:r>
            <a:endParaRPr lang="en-US" sz="10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Freelance AI services</a:t>
            </a:r>
            <a:endParaRPr lang="en-US" sz="10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 ventures &amp; projects</a:t>
            </a:r>
            <a:endParaRPr lang="en-US" sz="1050" dirty="0"/>
          </a:p>
        </p:txBody>
      </p:sp>
      <p:sp>
        <p:nvSpPr>
          <p:cNvPr id="26" name="Text 19"/>
          <p:cNvSpPr/>
          <p:nvPr/>
        </p:nvSpPr>
        <p:spPr>
          <a:xfrm>
            <a:off x="640080" y="553212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literacy is fast becoming a baseline skill in placements — early exposure gives your students a head start.</a:t>
            </a:r>
            <a:endParaRPr lang="en-US" sz="1250" dirty="0"/>
          </a:p>
        </p:txBody>
      </p:sp>
      <p:sp>
        <p:nvSpPr>
          <p:cNvPr id="27" name="Text 20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INSTITUTION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matters for your campus</a:t>
            </a:r>
            <a:endParaRPr lang="en-US" sz="3700" dirty="0"/>
          </a:p>
        </p:txBody>
      </p:sp>
      <p:sp>
        <p:nvSpPr>
          <p:cNvPr id="5" name="Shape 2"/>
          <p:cNvSpPr/>
          <p:nvPr/>
        </p:nvSpPr>
        <p:spPr>
          <a:xfrm>
            <a:off x="731520" y="2121408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2189988"/>
            <a:ext cx="137160" cy="1371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152144" y="2075688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placement edge — students meet the companies and skills recruiters are hiring for</a:t>
            </a:r>
            <a:endParaRPr lang="en-US" sz="1300" dirty="0"/>
          </a:p>
        </p:txBody>
      </p:sp>
      <p:sp>
        <p:nvSpPr>
          <p:cNvPr id="8" name="Shape 4"/>
          <p:cNvSpPr/>
          <p:nvPr/>
        </p:nvSpPr>
        <p:spPr>
          <a:xfrm>
            <a:off x="731520" y="2834640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2903220"/>
            <a:ext cx="137160" cy="1371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52144" y="2788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Aligned with the national skilling focus on AI (IndiaAI Mission's FutureSkills pillar)</a:t>
            </a:r>
            <a:endParaRPr lang="en-US" sz="1300" dirty="0"/>
          </a:p>
        </p:txBody>
      </p:sp>
      <p:sp>
        <p:nvSpPr>
          <p:cNvPr id="11" name="Shape 6"/>
          <p:cNvSpPr/>
          <p:nvPr/>
        </p:nvSpPr>
        <p:spPr>
          <a:xfrm>
            <a:off x="731520" y="3547872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3616452"/>
            <a:ext cx="137160" cy="1371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52144" y="3502152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professional industry event on campus at no hosting fee for selected colleges</a:t>
            </a:r>
            <a:endParaRPr lang="en-US" sz="1300" dirty="0"/>
          </a:p>
        </p:txBody>
      </p:sp>
      <p:sp>
        <p:nvSpPr>
          <p:cNvPr id="14" name="Shape 8"/>
          <p:cNvSpPr/>
          <p:nvPr/>
        </p:nvSpPr>
        <p:spPr>
          <a:xfrm>
            <a:off x="731520" y="4261104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" y="4329684"/>
            <a:ext cx="137160" cy="13716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152144" y="4215384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visibility — your campus featured in program recaps, reels and podcasts</a:t>
            </a:r>
            <a:endParaRPr lang="en-US" sz="1300" dirty="0"/>
          </a:p>
        </p:txBody>
      </p:sp>
      <p:sp>
        <p:nvSpPr>
          <p:cNvPr id="17" name="Shape 10"/>
          <p:cNvSpPr/>
          <p:nvPr/>
        </p:nvSpPr>
        <p:spPr>
          <a:xfrm>
            <a:off x="731520" y="4974336"/>
            <a:ext cx="274320" cy="274320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5042916"/>
            <a:ext cx="137160" cy="13716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1152144" y="4928616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pipeline: standout student projects go from your campus to the Exhibition stage</a:t>
            </a:r>
            <a:endParaRPr lang="en-US" sz="1300" dirty="0"/>
          </a:p>
        </p:txBody>
      </p:sp>
      <p:sp>
        <p:nvSpPr>
          <p:cNvPr id="20" name="Text 12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FORMAT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a session runs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Roughly 90 minutes to 2 hours, including Q&amp;A.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240280"/>
            <a:ext cx="2606040" cy="2834640"/>
          </a:xfrm>
          <a:prstGeom prst="roundRect">
            <a:avLst>
              <a:gd name="adj" fmla="val 3158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96112" y="2514600"/>
            <a:ext cx="566928" cy="566928"/>
          </a:xfrm>
          <a:prstGeom prst="ellipse">
            <a:avLst/>
          </a:prstGeom>
          <a:solidFill>
            <a:srgbClr val="F26B1D"/>
          </a:solidFill>
          <a:ln/>
        </p:spPr>
      </p:sp>
      <p:sp>
        <p:nvSpPr>
          <p:cNvPr id="8" name="Text 5"/>
          <p:cNvSpPr/>
          <p:nvPr/>
        </p:nvSpPr>
        <p:spPr>
          <a:xfrm>
            <a:off x="896112" y="25146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96112" y="32461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Opening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896112" y="3657600"/>
            <a:ext cx="21488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AI Bharat Connect is — and why it matters for students.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3182112" y="3291840"/>
            <a:ext cx="3840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3493008" y="2240280"/>
            <a:ext cx="2606040" cy="2834640"/>
          </a:xfrm>
          <a:prstGeom prst="roundRect">
            <a:avLst>
              <a:gd name="adj" fmla="val 3158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49040" y="2514600"/>
            <a:ext cx="566928" cy="566928"/>
          </a:xfrm>
          <a:prstGeom prst="ellipse">
            <a:avLst/>
          </a:prstGeom>
          <a:solidFill>
            <a:srgbClr val="F26B1D"/>
          </a:solidFill>
          <a:ln/>
        </p:spPr>
      </p:sp>
      <p:sp>
        <p:nvSpPr>
          <p:cNvPr id="14" name="Text 11"/>
          <p:cNvSpPr/>
          <p:nvPr/>
        </p:nvSpPr>
        <p:spPr>
          <a:xfrm>
            <a:off x="3749040" y="25146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3749040" y="32461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Expert Talks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3749040" y="3657600"/>
            <a:ext cx="21488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2–3 speakers on AI in business, careers and real deployments.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6035040" y="3291840"/>
            <a:ext cx="3840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18" name="Shape 15"/>
          <p:cNvSpPr/>
          <p:nvPr/>
        </p:nvSpPr>
        <p:spPr>
          <a:xfrm>
            <a:off x="6345936" y="2240280"/>
            <a:ext cx="2606040" cy="2834640"/>
          </a:xfrm>
          <a:prstGeom prst="roundRect">
            <a:avLst>
              <a:gd name="adj" fmla="val 3158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601968" y="2514600"/>
            <a:ext cx="566928" cy="566928"/>
          </a:xfrm>
          <a:prstGeom prst="ellipse">
            <a:avLst/>
          </a:prstGeom>
          <a:solidFill>
            <a:srgbClr val="F26B1D"/>
          </a:solidFill>
          <a:ln/>
        </p:spPr>
      </p:sp>
      <p:sp>
        <p:nvSpPr>
          <p:cNvPr id="20" name="Text 17"/>
          <p:cNvSpPr/>
          <p:nvPr/>
        </p:nvSpPr>
        <p:spPr>
          <a:xfrm>
            <a:off x="6601968" y="25146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6601968" y="32461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Q&amp;A</a:t>
            </a:r>
            <a:endParaRPr lang="en-US" sz="1550" dirty="0"/>
          </a:p>
        </p:txBody>
      </p:sp>
      <p:sp>
        <p:nvSpPr>
          <p:cNvPr id="22" name="Text 19"/>
          <p:cNvSpPr/>
          <p:nvPr/>
        </p:nvSpPr>
        <p:spPr>
          <a:xfrm>
            <a:off x="6601968" y="3657600"/>
            <a:ext cx="21488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Students put questions directly to practitioners.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8887968" y="3291840"/>
            <a:ext cx="3840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24" name="Shape 21"/>
          <p:cNvSpPr/>
          <p:nvPr/>
        </p:nvSpPr>
        <p:spPr>
          <a:xfrm>
            <a:off x="9198864" y="2240280"/>
            <a:ext cx="2606040" cy="2834640"/>
          </a:xfrm>
          <a:prstGeom prst="roundRect">
            <a:avLst>
              <a:gd name="adj" fmla="val 3158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9454896" y="2514600"/>
            <a:ext cx="566928" cy="566928"/>
          </a:xfrm>
          <a:prstGeom prst="ellipse">
            <a:avLst/>
          </a:prstGeom>
          <a:solidFill>
            <a:srgbClr val="F26B1D"/>
          </a:solidFill>
          <a:ln/>
        </p:spPr>
      </p:sp>
      <p:sp>
        <p:nvSpPr>
          <p:cNvPr id="26" name="Text 23"/>
          <p:cNvSpPr/>
          <p:nvPr/>
        </p:nvSpPr>
        <p:spPr>
          <a:xfrm>
            <a:off x="9454896" y="25146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7" name="Text 24"/>
          <p:cNvSpPr/>
          <p:nvPr/>
        </p:nvSpPr>
        <p:spPr>
          <a:xfrm>
            <a:off x="9454896" y="32461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Steps</a:t>
            </a:r>
            <a:endParaRPr lang="en-US" sz="1550" dirty="0"/>
          </a:p>
        </p:txBody>
      </p:sp>
      <p:sp>
        <p:nvSpPr>
          <p:cNvPr id="28" name="Text 25"/>
          <p:cNvSpPr/>
          <p:nvPr/>
        </p:nvSpPr>
        <p:spPr>
          <a:xfrm>
            <a:off x="9454896" y="3657600"/>
            <a:ext cx="21488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joining, event access, showcase nominations.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PATHWAY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your campus to the flagship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session opens the full program to your students.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286000"/>
            <a:ext cx="3291840" cy="2651760"/>
          </a:xfrm>
          <a:prstGeom prst="roundRect">
            <a:avLst>
              <a:gd name="adj" fmla="val 3103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14400" y="2560320"/>
            <a:ext cx="566928" cy="566928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2707721"/>
            <a:ext cx="272125" cy="27212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4400" y="329184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 Session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914400" y="3712464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students join the movement on home ground.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950208" y="3246120"/>
            <a:ext cx="685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000" dirty="0"/>
          </a:p>
        </p:txBody>
      </p:sp>
      <p:sp>
        <p:nvSpPr>
          <p:cNvPr id="12" name="Shape 8"/>
          <p:cNvSpPr/>
          <p:nvPr/>
        </p:nvSpPr>
        <p:spPr>
          <a:xfrm>
            <a:off x="4617720" y="2286000"/>
            <a:ext cx="3291840" cy="2651760"/>
          </a:xfrm>
          <a:prstGeom prst="roundRect">
            <a:avLst>
              <a:gd name="adj" fmla="val 3103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892040" y="2560320"/>
            <a:ext cx="566928" cy="566928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9441" y="2707721"/>
            <a:ext cx="272125" cy="27212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892040" y="329184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Seminar Access</a:t>
            </a:r>
            <a:endParaRPr lang="en-US" sz="1650" dirty="0"/>
          </a:p>
        </p:txBody>
      </p:sp>
      <p:sp>
        <p:nvSpPr>
          <p:cNvPr id="16" name="Text 11"/>
          <p:cNvSpPr/>
          <p:nvPr/>
        </p:nvSpPr>
        <p:spPr>
          <a:xfrm>
            <a:off x="4892040" y="3712464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 passes to the 2-day AI Seminar &amp; Conference.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7927848" y="3246120"/>
            <a:ext cx="685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000" dirty="0"/>
          </a:p>
        </p:txBody>
      </p:sp>
      <p:sp>
        <p:nvSpPr>
          <p:cNvPr id="18" name="Shape 13"/>
          <p:cNvSpPr/>
          <p:nvPr/>
        </p:nvSpPr>
        <p:spPr>
          <a:xfrm>
            <a:off x="8595360" y="2286000"/>
            <a:ext cx="3291840" cy="2651760"/>
          </a:xfrm>
          <a:prstGeom prst="roundRect">
            <a:avLst>
              <a:gd name="adj" fmla="val 3103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8869680" y="2560320"/>
            <a:ext cx="566928" cy="566928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7081" y="2707721"/>
            <a:ext cx="272125" cy="272125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869680" y="329184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Exhibition Stage</a:t>
            </a:r>
            <a:endParaRPr lang="en-US" sz="1650" dirty="0"/>
          </a:p>
        </p:txBody>
      </p:sp>
      <p:sp>
        <p:nvSpPr>
          <p:cNvPr id="22" name="Text 16"/>
          <p:cNvSpPr/>
          <p:nvPr/>
        </p:nvSpPr>
        <p:spPr>
          <a:xfrm>
            <a:off x="8869680" y="3712464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Standout projects showcase at the 3-day flagship.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PRACTICAL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need from your campus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 requirements — our team handles the rest.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731520" y="224028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12" y="2378172"/>
            <a:ext cx="254569" cy="25456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81328" y="2185416"/>
            <a:ext cx="5120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coordinator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1481328" y="2487168"/>
            <a:ext cx="5120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TPO, department head or faculty coordinator as point of contact.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731520" y="333756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412" y="3475452"/>
            <a:ext cx="254569" cy="25456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481328" y="3282696"/>
            <a:ext cx="5120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venue</a:t>
            </a:r>
            <a:endParaRPr lang="en-US" sz="1550" dirty="0"/>
          </a:p>
        </p:txBody>
      </p:sp>
      <p:sp>
        <p:nvSpPr>
          <p:cNvPr id="13" name="Text 8"/>
          <p:cNvSpPr/>
          <p:nvPr/>
        </p:nvSpPr>
        <p:spPr>
          <a:xfrm>
            <a:off x="1481328" y="3584448"/>
            <a:ext cx="5120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hall or auditorium with a mic and projector.</a:t>
            </a:r>
            <a:endParaRPr lang="en-US" sz="1200" dirty="0"/>
          </a:p>
        </p:txBody>
      </p:sp>
      <p:sp>
        <p:nvSpPr>
          <p:cNvPr id="14" name="Shape 9"/>
          <p:cNvSpPr/>
          <p:nvPr/>
        </p:nvSpPr>
        <p:spPr>
          <a:xfrm>
            <a:off x="731520" y="4434840"/>
            <a:ext cx="530352" cy="530352"/>
          </a:xfrm>
          <a:prstGeom prst="ellipse">
            <a:avLst/>
          </a:prstGeom>
          <a:solidFill>
            <a:srgbClr val="FDE8D9"/>
          </a:solidFill>
          <a:ln w="9525">
            <a:solidFill>
              <a:srgbClr val="F26B1D"/>
            </a:solidFill>
            <a:prstDash val="solid"/>
          </a:ln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412" y="4572732"/>
            <a:ext cx="254569" cy="254569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81328" y="4379976"/>
            <a:ext cx="5120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audience</a:t>
            </a:r>
            <a:endParaRPr lang="en-US" sz="1550" dirty="0"/>
          </a:p>
        </p:txBody>
      </p:sp>
      <p:sp>
        <p:nvSpPr>
          <p:cNvPr id="17" name="Text 11"/>
          <p:cNvSpPr/>
          <p:nvPr/>
        </p:nvSpPr>
        <p:spPr>
          <a:xfrm>
            <a:off x="1481328" y="4681728"/>
            <a:ext cx="5120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invite across departments — we help with promotion.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6858000" y="2194560"/>
            <a:ext cx="4663440" cy="3200400"/>
          </a:xfrm>
          <a:prstGeom prst="roundRect">
            <a:avLst>
              <a:gd name="adj" fmla="val 2571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7132320" y="242316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 answers</a:t>
            </a:r>
            <a:endParaRPr lang="en-US" sz="1550" dirty="0"/>
          </a:p>
        </p:txBody>
      </p:sp>
      <p:sp>
        <p:nvSpPr>
          <p:cNvPr id="20" name="Text 14"/>
          <p:cNvSpPr/>
          <p:nvPr/>
        </p:nvSpPr>
        <p:spPr>
          <a:xfrm>
            <a:off x="7132320" y="2880360"/>
            <a:ext cx="41605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Cost: no hosting fee for selected colleges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When: across the academic year — state a preferred month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Who: all departments and years welcome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Clubs: student clubs can nominate their campus</a:t>
            </a:r>
            <a:endParaRPr lang="en-US" sz="1250" dirty="0"/>
          </a:p>
        </p:txBody>
      </p:sp>
      <p:sp>
        <p:nvSpPr>
          <p:cNvPr id="21" name="Text 15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9144" y="310896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8404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register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40080" y="14173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steps from form to confirmed session.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40080" y="2240280"/>
            <a:ext cx="3291840" cy="2468880"/>
          </a:xfrm>
          <a:prstGeom prst="roundRect">
            <a:avLst>
              <a:gd name="adj" fmla="val 3333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14400" y="2514600"/>
            <a:ext cx="566928" cy="566928"/>
          </a:xfrm>
          <a:prstGeom prst="ellipse">
            <a:avLst/>
          </a:prstGeom>
          <a:solidFill>
            <a:srgbClr val="F26B1D"/>
          </a:solidFill>
          <a:ln/>
        </p:spPr>
      </p:sp>
      <p:sp>
        <p:nvSpPr>
          <p:cNvPr id="8" name="Text 5"/>
          <p:cNvSpPr/>
          <p:nvPr/>
        </p:nvSpPr>
        <p:spPr>
          <a:xfrm>
            <a:off x="914400" y="25146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14400" y="32461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the form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914400" y="365760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 on the website — College Connect page.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617720" y="2240280"/>
            <a:ext cx="3291840" cy="2468880"/>
          </a:xfrm>
          <a:prstGeom prst="roundRect">
            <a:avLst>
              <a:gd name="adj" fmla="val 3333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892040" y="2514600"/>
            <a:ext cx="566928" cy="566928"/>
          </a:xfrm>
          <a:prstGeom prst="ellipse">
            <a:avLst/>
          </a:prstGeom>
          <a:solidFill>
            <a:srgbClr val="F26B1D"/>
          </a:solidFill>
          <a:ln/>
        </p:spPr>
      </p:sp>
      <p:sp>
        <p:nvSpPr>
          <p:cNvPr id="13" name="Text 10"/>
          <p:cNvSpPr/>
          <p:nvPr/>
        </p:nvSpPr>
        <p:spPr>
          <a:xfrm>
            <a:off x="4892040" y="25146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4892040" y="32461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respond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4892040" y="365760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Outreach team replies within 3–5 working days.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8595360" y="2240280"/>
            <a:ext cx="3291840" cy="2468880"/>
          </a:xfrm>
          <a:prstGeom prst="roundRect">
            <a:avLst>
              <a:gd name="adj" fmla="val 3333"/>
            </a:avLst>
          </a:prstGeom>
          <a:solidFill>
            <a:srgbClr val="F7F8FB"/>
          </a:solidFill>
          <a:ln w="9525">
            <a:solidFill>
              <a:srgbClr val="E3E7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869680" y="2514600"/>
            <a:ext cx="566928" cy="566928"/>
          </a:xfrm>
          <a:prstGeom prst="ellipse">
            <a:avLst/>
          </a:prstGeom>
          <a:solidFill>
            <a:srgbClr val="F26B1D"/>
          </a:solidFill>
          <a:ln/>
        </p:spPr>
      </p:sp>
      <p:sp>
        <p:nvSpPr>
          <p:cNvPr id="18" name="Text 15"/>
          <p:cNvSpPr/>
          <p:nvPr/>
        </p:nvSpPr>
        <p:spPr>
          <a:xfrm>
            <a:off x="8869680" y="25146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8869680" y="32461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42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 locked</a:t>
            </a:r>
            <a:endParaRPr lang="en-US" sz="1650" dirty="0"/>
          </a:p>
        </p:txBody>
      </p:sp>
      <p:sp>
        <p:nvSpPr>
          <p:cNvPr id="20" name="Text 17"/>
          <p:cNvSpPr/>
          <p:nvPr/>
        </p:nvSpPr>
        <p:spPr>
          <a:xfrm>
            <a:off x="8869680" y="365760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align a date, confirm the venue, and run the session.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640080" y="51663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26B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 at the AI Bharat Connect website  ·  info@showdeck.in  ·  +91 91228 56300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64008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93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BHARAT CONNECT  ·  SHOWDECK PVT LTD  ·  info@showdeck.in  ·  +91 91228 56300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2026-07-24T15:49:15Z</dcterms:created>
  <dcterms:modified xsi:type="dcterms:W3CDTF">2026-07-24T15:49:15Z</dcterms:modified>
</cp:coreProperties>
</file>