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0" y="1371600"/>
            <a:ext cx="3017520" cy="30175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731520" y="1828800"/>
            <a:ext cx="7589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 Agenda</a:t>
            </a:r>
            <a:endParaRPr lang="en-US" sz="5200" dirty="0"/>
          </a:p>
        </p:txBody>
      </p:sp>
      <p:sp>
        <p:nvSpPr>
          <p:cNvPr id="6" name="Text 2"/>
          <p:cNvSpPr/>
          <p:nvPr/>
        </p:nvSpPr>
        <p:spPr>
          <a:xfrm>
            <a:off x="731520" y="3611880"/>
            <a:ext cx="722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2-Day AI Seminar &amp; Conference + 3-Day Exhibition.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Indicative, category-based agenda — final scheduled version follows dates.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31520" y="452628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31520" y="4530852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DELHI NCR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2423160" y="4526280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423160" y="4530852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2026–27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886200" y="4526280"/>
            <a:ext cx="137160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1D4ED8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886200" y="453085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DATES TBA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731520" y="598932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Showdeck Pvt Ltd  ·  Project Head: Raj Bardhan  ·  Organisers: D.K. Ambedkar, Nikhil Pal, Samir Khan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31520" y="628192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info@showdeck.in  ·  +91 91228 56300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stages. One movement.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stage builds toward the next — awareness on campus, depth at the seminar, impact at the exhibition.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057400"/>
            <a:ext cx="3493008" cy="3200400"/>
          </a:xfrm>
          <a:prstGeom prst="roundRect">
            <a:avLst>
              <a:gd name="adj" fmla="val 2571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2286000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24E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Shape 5"/>
          <p:cNvSpPr/>
          <p:nvPr/>
        </p:nvSpPr>
        <p:spPr>
          <a:xfrm>
            <a:off x="3246120" y="23317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521" y="2479121"/>
            <a:ext cx="272125" cy="27212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301752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Connect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914400" y="347472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seminars on 100 campuses across Delhi NCR — 2–3 speakers per session, open to all departments.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407408" y="2057400"/>
            <a:ext cx="3493008" cy="3200400"/>
          </a:xfrm>
          <a:prstGeom prst="roundRect">
            <a:avLst>
              <a:gd name="adj" fmla="val 2571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681728" y="2286000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24E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" dirty="0"/>
          </a:p>
        </p:txBody>
      </p:sp>
      <p:sp>
        <p:nvSpPr>
          <p:cNvPr id="14" name="Shape 10"/>
          <p:cNvSpPr/>
          <p:nvPr/>
        </p:nvSpPr>
        <p:spPr>
          <a:xfrm>
            <a:off x="7013448" y="23317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849" y="2479121"/>
            <a:ext cx="272125" cy="27212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81728" y="301752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Seminar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4681728" y="347472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2-day conference: keynotes, panels, hands-on workshops and a student showcase.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174736" y="2057400"/>
            <a:ext cx="3493008" cy="3200400"/>
          </a:xfrm>
          <a:prstGeom prst="roundRect">
            <a:avLst>
              <a:gd name="adj" fmla="val 2571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8449056" y="2286000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24E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" dirty="0"/>
          </a:p>
        </p:txBody>
      </p:sp>
      <p:sp>
        <p:nvSpPr>
          <p:cNvPr id="20" name="Shape 15"/>
          <p:cNvSpPr/>
          <p:nvPr/>
        </p:nvSpPr>
        <p:spPr>
          <a:xfrm>
            <a:off x="10780776" y="23317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8177" y="2479121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449056" y="301752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8449056" y="347472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3-day flagship: pavilions, main stage, competitions and the closing showcase.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40080" y="55778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continuous 12-month campaign — not a one-day event.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02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2-Day AI Seminar &amp; Conference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students, educators and early professionals — the conference that turns 100 campuses into one conversation.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4884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68680" y="2377440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17" y="2510577"/>
            <a:ext cx="245791" cy="2457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8680" y="301752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Keynotes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3474720" y="214884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3703320" y="2377440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457" y="2510577"/>
            <a:ext cx="245791" cy="2457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703320" y="301752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Panels &amp; Firesides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640080" y="393192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868680" y="4160520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7" y="4293657"/>
            <a:ext cx="245791" cy="24579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68680" y="48006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Workshops</a:t>
            </a:r>
            <a:endParaRPr lang="en-US" sz="1450" dirty="0"/>
          </a:p>
        </p:txBody>
      </p:sp>
      <p:sp>
        <p:nvSpPr>
          <p:cNvPr id="18" name="Shape 12"/>
          <p:cNvSpPr/>
          <p:nvPr/>
        </p:nvSpPr>
        <p:spPr>
          <a:xfrm>
            <a:off x="3474720" y="393192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3703320" y="4160520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457" y="4293657"/>
            <a:ext cx="245791" cy="245791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703320" y="48006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Showcase</a:t>
            </a:r>
            <a:endParaRPr lang="en-US" sz="1450" dirty="0"/>
          </a:p>
        </p:txBody>
      </p:sp>
      <p:sp>
        <p:nvSpPr>
          <p:cNvPr id="22" name="Shape 15"/>
          <p:cNvSpPr/>
          <p:nvPr/>
        </p:nvSpPr>
        <p:spPr>
          <a:xfrm>
            <a:off x="6400800" y="2148840"/>
            <a:ext cx="5120640" cy="3246120"/>
          </a:xfrm>
          <a:prstGeom prst="roundRect">
            <a:avLst>
              <a:gd name="adj" fmla="val 253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6675120" y="2377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agenda works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6675120" y="2834640"/>
            <a:ext cx="4617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Sessions are organised by category, not clock slots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days mix stage sessions with hands-on tracks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attendee gets a pathway into the Exhibition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Dates &amp; venue announced to registrants first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 · CATEGORY 01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Keynotes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Anchor addresses across both days.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1520" y="2286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2" y="2423892"/>
            <a:ext cx="254569" cy="254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81328" y="2231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Keynote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481328" y="2532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state of AI in India — and where the next decade is heading.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731520" y="3429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12" y="3566892"/>
            <a:ext cx="254569" cy="2545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81328" y="3374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Keynote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481328" y="3675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Indian enterprises are actually deploying AI at scale.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4572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12" y="4709892"/>
            <a:ext cx="254569" cy="2545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81328" y="4517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Keynote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481328" y="4818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campus to career — the roadmap for India's AI generation.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9692640" y="228600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9692640" y="2290572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&amp; 2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 · CATEGORY 02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Panels &amp; Fireside Chats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Practitioners, investors and founders in open conversation.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1520" y="2286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2" y="2423892"/>
            <a:ext cx="254569" cy="254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81328" y="2231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of AI in Indian Industry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481328" y="2532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 across sectors on where real adoption stands today.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731520" y="3429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12" y="3566892"/>
            <a:ext cx="254569" cy="2545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81328" y="3374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 Finance &amp; FinTech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481328" y="3675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Investors and finance leaders on where capital is flowing.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4572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12" y="4709892"/>
            <a:ext cx="254569" cy="2545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81328" y="4517136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Fireside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481328" y="4818888"/>
            <a:ext cx="9875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an AI startup in India — from zero to funded.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9966960" y="228600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9966960" y="2290572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 · CATEGORY 03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Workshops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parallel tracks — pick by experience level.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86000"/>
            <a:ext cx="3493008" cy="2926080"/>
          </a:xfrm>
          <a:prstGeom prst="roundRect">
            <a:avLst>
              <a:gd name="adj" fmla="val 281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2707721"/>
            <a:ext cx="272125" cy="2721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2918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Beginner Track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914400" y="370332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steps with modern AI tools — no coding background needed.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407408" y="2286000"/>
            <a:ext cx="3493008" cy="2926080"/>
          </a:xfrm>
          <a:prstGeom prst="roundRect">
            <a:avLst>
              <a:gd name="adj" fmla="val 281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681728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29" y="2707721"/>
            <a:ext cx="272125" cy="2721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681728" y="32918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Builder Track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4681728" y="370332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engineering, APIs, and shipping a working AI project.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74736" y="2286000"/>
            <a:ext cx="3493008" cy="2926080"/>
          </a:xfrm>
          <a:prstGeom prst="roundRect">
            <a:avLst>
              <a:gd name="adj" fmla="val 281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8449056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6457" y="2707721"/>
            <a:ext cx="272125" cy="2721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449056" y="32918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Track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8449056" y="370332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Applying AI in marketing, operations and finance workflows.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640080" y="548640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640080" y="5490972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 · CATEGORY 04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Showcase &amp; Networking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campus tour meets the industry.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1520" y="2286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2" y="2423892"/>
            <a:ext cx="254569" cy="254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81328" y="2231136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Main-Stage Showcase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481328" y="2532888"/>
            <a:ext cx="5852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Selected campus projects present to the full room.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731520" y="3429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12" y="3566892"/>
            <a:ext cx="254569" cy="2545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81328" y="3374136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Networking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481328" y="3675888"/>
            <a:ext cx="5852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meet speakers, sponsors and AI companies.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45720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12" y="4709892"/>
            <a:ext cx="254569" cy="2545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81328" y="4517136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Induction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481328" y="4818888"/>
            <a:ext cx="5852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cohort that carries momentum into the Exhibition.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7589520" y="2286000"/>
            <a:ext cx="3931920" cy="3108960"/>
          </a:xfrm>
          <a:prstGeom prst="roundRect">
            <a:avLst>
              <a:gd name="adj" fmla="val 2647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7589520" y="2697480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6600" dirty="0"/>
          </a:p>
        </p:txBody>
      </p:sp>
      <p:sp>
        <p:nvSpPr>
          <p:cNvPr id="20" name="Text 14"/>
          <p:cNvSpPr/>
          <p:nvPr/>
        </p:nvSpPr>
        <p:spPr>
          <a:xfrm>
            <a:off x="7589520" y="3840480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campuses of projects,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stage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8732520" y="4754880"/>
            <a:ext cx="164592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8732520" y="4759452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take away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track is built to leave something concrete behind.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03120"/>
            <a:ext cx="3611880" cy="3566160"/>
          </a:xfrm>
          <a:prstGeom prst="roundRect">
            <a:avLst>
              <a:gd name="adj" fmla="val 230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3774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92" y="2515332"/>
            <a:ext cx="254569" cy="2545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Students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914400" y="3200400"/>
            <a:ext cx="31089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working map of AI career paths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exposure to modern AI tools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access to speakers &amp; recruiters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community that continues after the event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4498848" y="2103120"/>
            <a:ext cx="3611880" cy="3566160"/>
          </a:xfrm>
          <a:prstGeom prst="roundRect">
            <a:avLst>
              <a:gd name="adj" fmla="val 230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773168" y="23774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060" y="2515332"/>
            <a:ext cx="254569" cy="25456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58968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Educators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773168" y="3200400"/>
            <a:ext cx="31089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read on where industry needs are moving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formats reusable on campus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for guest sessions &amp; projects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8357616" y="2103120"/>
            <a:ext cx="3611880" cy="3566160"/>
          </a:xfrm>
          <a:prstGeom prst="roundRect">
            <a:avLst>
              <a:gd name="adj" fmla="val 230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8631936" y="23774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828" y="2515332"/>
            <a:ext cx="254569" cy="25456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317736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Partners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8631936" y="3200400"/>
            <a:ext cx="31089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Facetime with a curated student cohort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stage for products and problem statements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Talent signals from showcase &amp; competitions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03 · THE FLAGSHIP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 — The Three Days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Venue &amp; exact dates to be confirmed · Delhi NCR.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94560"/>
            <a:ext cx="3493008" cy="3154680"/>
          </a:xfrm>
          <a:prstGeom prst="roundRect">
            <a:avLst>
              <a:gd name="adj" fmla="val 2609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468880"/>
            <a:ext cx="548640" cy="54864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" y="261152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254203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914400" y="324612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&amp; Pavilions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914400" y="397764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Inauguration, opening keynote, exhibitor pavilions open to the full network.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407408" y="2194560"/>
            <a:ext cx="3493008" cy="3154680"/>
          </a:xfrm>
          <a:prstGeom prst="roundRect">
            <a:avLst>
              <a:gd name="adj" fmla="val 2609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681728" y="2468880"/>
            <a:ext cx="548640" cy="54864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374" y="2611526"/>
            <a:ext cx="263347" cy="26334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413248" y="254203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681728" y="324612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&amp; Competitions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4681728" y="397764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Talks, live demos, student competitions, career &amp; talent zone.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174736" y="2194560"/>
            <a:ext cx="3493008" cy="3154680"/>
          </a:xfrm>
          <a:prstGeom prst="roundRect">
            <a:avLst>
              <a:gd name="adj" fmla="val 2609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8449056" y="2468880"/>
            <a:ext cx="548640" cy="54864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702" y="2611526"/>
            <a:ext cx="263347" cy="263347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180576" y="254203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3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8449056" y="324612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Showcase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8449056" y="397764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Winning projects, awards, closing keynote and the next-edition reveal.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INTEREST ON THE WEBSITE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2026-07-24T15:49:15Z</dcterms:created>
  <dcterms:modified xsi:type="dcterms:W3CDTF">2026-07-24T15:49:15Z</dcterms:modified>
</cp:coreProperties>
</file>